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5" r:id="rId14"/>
    <p:sldId id="274" r:id="rId15"/>
    <p:sldId id="272" r:id="rId16"/>
    <p:sldId id="271" r:id="rId17"/>
    <p:sldId id="270" r:id="rId18"/>
    <p:sldId id="269" r:id="rId19"/>
    <p:sldId id="268" r:id="rId20"/>
    <p:sldId id="265" r:id="rId21"/>
    <p:sldId id="267" r:id="rId22"/>
    <p:sldId id="266" r:id="rId23"/>
    <p:sldId id="280" r:id="rId24"/>
    <p:sldId id="276" r:id="rId25"/>
    <p:sldId id="277" r:id="rId26"/>
    <p:sldId id="282" r:id="rId27"/>
    <p:sldId id="281" r:id="rId28"/>
    <p:sldId id="279" r:id="rId29"/>
    <p:sldId id="278" r:id="rId30"/>
    <p:sldId id="285" r:id="rId31"/>
    <p:sldId id="284" r:id="rId32"/>
    <p:sldId id="283" r:id="rId33"/>
    <p:sldId id="289" r:id="rId34"/>
    <p:sldId id="286" r:id="rId35"/>
    <p:sldId id="288" r:id="rId36"/>
    <p:sldId id="287" r:id="rId37"/>
    <p:sldId id="291" r:id="rId38"/>
    <p:sldId id="290" r:id="rId39"/>
    <p:sldId id="293" r:id="rId40"/>
    <p:sldId id="294" r:id="rId41"/>
    <p:sldId id="295" r:id="rId42"/>
    <p:sldId id="296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D724D-A436-6DDB-B776-664FA592C67D}" v="263" dt="2025-03-03T11:17:58.670"/>
    <p1510:client id="{A896E08C-AFC2-459A-1D56-0743043496B8}" v="72" dt="2025-03-04T05:44:55.465"/>
    <p1510:client id="{B30B96EA-2A42-242C-A359-2690455EF128}" v="1031" dt="2025-03-04T06:46:15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Course Navigation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 step-by-step guide to begin and complete an assigned course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600974-ADA4-E8CB-6085-E2928D324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59C0869-167A-BD0F-2382-69281AC83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218"/>
            <a:ext cx="12192000" cy="5943715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04B80C-A382-590B-F202-E7BE0D516922}"/>
              </a:ext>
            </a:extLst>
          </p:cNvPr>
          <p:cNvSpPr txBox="1"/>
          <p:nvPr/>
        </p:nvSpPr>
        <p:spPr>
          <a:xfrm>
            <a:off x="3947606" y="134721"/>
            <a:ext cx="431033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To-do Dropdown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9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F35B6-97BE-E97D-0C98-B8CDD5A38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survey&#10;&#10;AI-generated content may be incorrect.">
            <a:extLst>
              <a:ext uri="{FF2B5EF4-FFF2-40B4-BE49-F238E27FC236}">
                <a16:creationId xmlns:a16="http://schemas.microsoft.com/office/drawing/2014/main" id="{9E941AD9-28A7-7102-DF3F-1185ABF54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465"/>
            <a:ext cx="12192000" cy="5919976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F6BFCD-DE55-93A7-7FD3-87984059C2EB}"/>
              </a:ext>
            </a:extLst>
          </p:cNvPr>
          <p:cNvSpPr txBox="1"/>
          <p:nvPr/>
        </p:nvSpPr>
        <p:spPr>
          <a:xfrm>
            <a:off x="3199983" y="163475"/>
            <a:ext cx="580557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Training Feedback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62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4C85C-1BD4-5F6A-2B0E-091C7DB27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DEE843D5-C0AF-7890-7648-382000BD3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482"/>
            <a:ext cx="12192000" cy="6077415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1B5406-A80C-49E5-AE52-002F08A09040}"/>
              </a:ext>
            </a:extLst>
          </p:cNvPr>
          <p:cNvSpPr txBox="1"/>
          <p:nvPr/>
        </p:nvSpPr>
        <p:spPr>
          <a:xfrm>
            <a:off x="3746324" y="134721"/>
            <a:ext cx="469851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To Start Answering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56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43AF6-B6BE-A1BB-E765-3C8A114B3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E3BA60B9-5F4B-88EE-CA10-62B44654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9704"/>
            <a:ext cx="12192000" cy="5938744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5D44F0-1514-7C2D-7DAF-ECFB51EB0508}"/>
              </a:ext>
            </a:extLst>
          </p:cNvPr>
          <p:cNvSpPr txBox="1"/>
          <p:nvPr/>
        </p:nvSpPr>
        <p:spPr>
          <a:xfrm>
            <a:off x="3027456" y="177853"/>
            <a:ext cx="615063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Choose Rating &amp; Submit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49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8ADDA-ECB6-9A0A-2BF6-6A558520B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5D5EC1F-5986-CE79-3D30-4D76419D7E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6" t="1415" r="-356" b="2830"/>
          <a:stretch/>
        </p:blipFill>
        <p:spPr>
          <a:xfrm>
            <a:off x="0" y="956094"/>
            <a:ext cx="12206631" cy="5837225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79BB81-BC57-731E-7DEA-EF2B1AF92762}"/>
              </a:ext>
            </a:extLst>
          </p:cNvPr>
          <p:cNvSpPr txBox="1"/>
          <p:nvPr/>
        </p:nvSpPr>
        <p:spPr>
          <a:xfrm>
            <a:off x="2265456" y="249739"/>
            <a:ext cx="856602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Access Link from Course 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67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82EA7-FBD8-B1E5-5886-F6BA22634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survey&#10;&#10;AI-generated content may be incorrect.">
            <a:extLst>
              <a:ext uri="{FF2B5EF4-FFF2-40B4-BE49-F238E27FC236}">
                <a16:creationId xmlns:a16="http://schemas.microsoft.com/office/drawing/2014/main" id="{A45F36CD-48FE-E77D-7401-418D9B7C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849"/>
            <a:ext cx="12192000" cy="5998945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200CC8-AB20-1181-BEFF-A2E5535A7201}"/>
              </a:ext>
            </a:extLst>
          </p:cNvPr>
          <p:cNvSpPr txBox="1"/>
          <p:nvPr/>
        </p:nvSpPr>
        <p:spPr>
          <a:xfrm>
            <a:off x="3415644" y="206608"/>
            <a:ext cx="561867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Answer the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835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FE5E9-1007-A17A-4226-B180E95AB4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79886FFD-BF0A-DF4E-F106-994AF337F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4332"/>
            <a:ext cx="12192000" cy="6054468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B7607C-340F-1AE6-4CFF-B4E9E6FAED9A}"/>
              </a:ext>
            </a:extLst>
          </p:cNvPr>
          <p:cNvSpPr txBox="1"/>
          <p:nvPr/>
        </p:nvSpPr>
        <p:spPr>
          <a:xfrm>
            <a:off x="3386890" y="134721"/>
            <a:ext cx="543176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Submit your Answers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24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04A67-003A-43E5-55F0-D6573C6BD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survey&#10;&#10;AI-generated content may be incorrect.">
            <a:extLst>
              <a:ext uri="{FF2B5EF4-FFF2-40B4-BE49-F238E27FC236}">
                <a16:creationId xmlns:a16="http://schemas.microsoft.com/office/drawing/2014/main" id="{9B58C4D3-4675-4254-256E-891D6622D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9717"/>
            <a:ext cx="12192000" cy="6063697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EFCC5E-1F0A-7540-6860-15E2076FB9FF}"/>
              </a:ext>
            </a:extLst>
          </p:cNvPr>
          <p:cNvSpPr txBox="1"/>
          <p:nvPr/>
        </p:nvSpPr>
        <p:spPr>
          <a:xfrm>
            <a:off x="2294209" y="149098"/>
            <a:ext cx="761712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Section Completion Indication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30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16C31-D8A4-416B-2B13-74392B90B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test&#10;&#10;AI-generated content may be incorrect.">
            <a:extLst>
              <a:ext uri="{FF2B5EF4-FFF2-40B4-BE49-F238E27FC236}">
                <a16:creationId xmlns:a16="http://schemas.microsoft.com/office/drawing/2014/main" id="{82E3DC52-EC23-D4B8-93FE-24C1F2022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702"/>
            <a:ext cx="12192000" cy="5999238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C924D8-7A86-3856-89C5-B47F904C05D9}"/>
              </a:ext>
            </a:extLst>
          </p:cNvPr>
          <p:cNvSpPr txBox="1"/>
          <p:nvPr/>
        </p:nvSpPr>
        <p:spPr>
          <a:xfrm>
            <a:off x="3660059" y="192230"/>
            <a:ext cx="487104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Quiz Link &amp; To-do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3617C-EA02-C391-4E59-D15536396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quiz&#10;&#10;AI-generated content may be incorrect.">
            <a:extLst>
              <a:ext uri="{FF2B5EF4-FFF2-40B4-BE49-F238E27FC236}">
                <a16:creationId xmlns:a16="http://schemas.microsoft.com/office/drawing/2014/main" id="{9435C073-BDDE-64F2-22A1-1D08CDF87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739"/>
            <a:ext cx="12192000" cy="5985164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B8A443-EC9D-081B-BC4A-C81D032D8244}"/>
              </a:ext>
            </a:extLst>
          </p:cNvPr>
          <p:cNvSpPr txBox="1"/>
          <p:nvPr/>
        </p:nvSpPr>
        <p:spPr>
          <a:xfrm>
            <a:off x="4235153" y="91589"/>
            <a:ext cx="372086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Attempt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11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FACD946-2044-88E1-9527-0B4FACA7D0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42" t="8823" r="826" b="6303"/>
          <a:stretch/>
        </p:blipFill>
        <p:spPr>
          <a:xfrm>
            <a:off x="258793" y="921823"/>
            <a:ext cx="11659418" cy="5817819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6071F5-090D-AA55-D629-87733B14B002}"/>
              </a:ext>
            </a:extLst>
          </p:cNvPr>
          <p:cNvSpPr txBox="1"/>
          <p:nvPr/>
        </p:nvSpPr>
        <p:spPr>
          <a:xfrm>
            <a:off x="4723983" y="206607"/>
            <a:ext cx="293010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Login Page</a:t>
            </a:r>
          </a:p>
        </p:txBody>
      </p:sp>
    </p:spTree>
    <p:extLst>
      <p:ext uri="{BB962C8B-B14F-4D97-AF65-F5344CB8AC3E}">
        <p14:creationId xmlns:p14="http://schemas.microsoft.com/office/powerpoint/2010/main" val="1910211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10211-9D5B-387D-4FD9-580B697E5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quiz&#10;&#10;AI-generated content may be incorrect.">
            <a:extLst>
              <a:ext uri="{FF2B5EF4-FFF2-40B4-BE49-F238E27FC236}">
                <a16:creationId xmlns:a16="http://schemas.microsoft.com/office/drawing/2014/main" id="{17699297-FE6D-0005-3102-5C1244AB9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317"/>
            <a:ext cx="12192000" cy="6040498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DF47D8-3FD5-0FAB-CFD9-79CCFDE15360}"/>
              </a:ext>
            </a:extLst>
          </p:cNvPr>
          <p:cNvSpPr txBox="1"/>
          <p:nvPr/>
        </p:nvSpPr>
        <p:spPr>
          <a:xfrm>
            <a:off x="4235153" y="105967"/>
            <a:ext cx="372086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Attempt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84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hat&#10;&#10;AI-generated content may be incorrect.">
            <a:extLst>
              <a:ext uri="{FF2B5EF4-FFF2-40B4-BE49-F238E27FC236}">
                <a16:creationId xmlns:a16="http://schemas.microsoft.com/office/drawing/2014/main" id="{F0B13D2E-989A-CC84-77B8-780397E00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8997"/>
            <a:ext cx="12192000" cy="5971403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13A488-3BEC-4E0E-BA6C-08FD5F2D14F3}"/>
              </a:ext>
            </a:extLst>
          </p:cNvPr>
          <p:cNvSpPr txBox="1"/>
          <p:nvPr/>
        </p:nvSpPr>
        <p:spPr>
          <a:xfrm>
            <a:off x="4235153" y="177853"/>
            <a:ext cx="372086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Finish Attempt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63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37971-E5B6-B38E-EDE1-DF875F0F9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05D8CB6-2597-58D5-8FF2-E573008305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18" b="4785"/>
          <a:stretch/>
        </p:blipFill>
        <p:spPr>
          <a:xfrm>
            <a:off x="0" y="1018707"/>
            <a:ext cx="12206399" cy="5712477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E2EC0C-0999-67E6-C330-394CF5E2D11F}"/>
              </a:ext>
            </a:extLst>
          </p:cNvPr>
          <p:cNvSpPr txBox="1"/>
          <p:nvPr/>
        </p:nvSpPr>
        <p:spPr>
          <a:xfrm>
            <a:off x="4537078" y="235362"/>
            <a:ext cx="3145766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Submit Quiz</a:t>
            </a:r>
          </a:p>
        </p:txBody>
      </p:sp>
    </p:spTree>
    <p:extLst>
      <p:ext uri="{BB962C8B-B14F-4D97-AF65-F5344CB8AC3E}">
        <p14:creationId xmlns:p14="http://schemas.microsoft.com/office/powerpoint/2010/main" val="4123016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CAC8C-7C47-52BF-81F6-66F65704A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test&#10;&#10;AI-generated content may be incorrect.">
            <a:extLst>
              <a:ext uri="{FF2B5EF4-FFF2-40B4-BE49-F238E27FC236}">
                <a16:creationId xmlns:a16="http://schemas.microsoft.com/office/drawing/2014/main" id="{0326EDB0-F600-7908-85D7-D4C00B2A2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0685"/>
            <a:ext cx="12192000" cy="6165536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3354C6-0B52-BC37-50F6-92A169CF7901}"/>
              </a:ext>
            </a:extLst>
          </p:cNvPr>
          <p:cNvSpPr txBox="1"/>
          <p:nvPr/>
        </p:nvSpPr>
        <p:spPr>
          <a:xfrm>
            <a:off x="3041832" y="48457"/>
            <a:ext cx="645255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Quiz Submission Details</a:t>
            </a:r>
          </a:p>
        </p:txBody>
      </p:sp>
    </p:spTree>
    <p:extLst>
      <p:ext uri="{BB962C8B-B14F-4D97-AF65-F5344CB8AC3E}">
        <p14:creationId xmlns:p14="http://schemas.microsoft.com/office/powerpoint/2010/main" val="391354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F23BF-ECB7-C5C6-C449-2E25B9C83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38536C4-14F4-2CB3-A735-E6F32EF9C6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0" r="-118" b="4762"/>
          <a:stretch/>
        </p:blipFill>
        <p:spPr>
          <a:xfrm>
            <a:off x="0" y="1011542"/>
            <a:ext cx="12206398" cy="5739498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35D1AE-DFB6-F7AC-81E1-263A1AE17F7E}"/>
              </a:ext>
            </a:extLst>
          </p:cNvPr>
          <p:cNvSpPr txBox="1"/>
          <p:nvPr/>
        </p:nvSpPr>
        <p:spPr>
          <a:xfrm>
            <a:off x="3746323" y="235363"/>
            <a:ext cx="469852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Finish Quiz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729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AE4FD-42E1-76AB-284E-F4EBF7948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test&#10;&#10;AI-generated content may be incorrect.">
            <a:extLst>
              <a:ext uri="{FF2B5EF4-FFF2-40B4-BE49-F238E27FC236}">
                <a16:creationId xmlns:a16="http://schemas.microsoft.com/office/drawing/2014/main" id="{13844B7D-05F0-9711-748C-49D01BE5C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2449"/>
            <a:ext cx="12192000" cy="6026989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C705C6-2B24-1553-8BDA-7667E104FCEA}"/>
              </a:ext>
            </a:extLst>
          </p:cNvPr>
          <p:cNvSpPr txBox="1"/>
          <p:nvPr/>
        </p:nvSpPr>
        <p:spPr>
          <a:xfrm>
            <a:off x="3746323" y="235363"/>
            <a:ext cx="469852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Re-attempt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4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C7DD0-18F8-6A87-997D-BBA6258EC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test&#10;&#10;AI-generated content may be incorrect.">
            <a:extLst>
              <a:ext uri="{FF2B5EF4-FFF2-40B4-BE49-F238E27FC236}">
                <a16:creationId xmlns:a16="http://schemas.microsoft.com/office/drawing/2014/main" id="{73086A88-85F0-A432-2A31-148CD7FF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6692"/>
            <a:ext cx="12192000" cy="6049748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41A721-7033-4B79-7E24-698BD90F95E7}"/>
              </a:ext>
            </a:extLst>
          </p:cNvPr>
          <p:cNvSpPr txBox="1"/>
          <p:nvPr/>
        </p:nvSpPr>
        <p:spPr>
          <a:xfrm>
            <a:off x="3645681" y="163476"/>
            <a:ext cx="469852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Go to Course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96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0DB1D-3ACD-98AC-79A7-3AE5135C3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survey&#10;&#10;AI-generated content may be incorrect.">
            <a:extLst>
              <a:ext uri="{FF2B5EF4-FFF2-40B4-BE49-F238E27FC236}">
                <a16:creationId xmlns:a16="http://schemas.microsoft.com/office/drawing/2014/main" id="{2C9FBC55-D94E-C850-8095-A97CEEE92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1402"/>
            <a:ext cx="12192000" cy="6040329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5D1554-1AF5-ACCD-8F32-532E39F4A83B}"/>
              </a:ext>
            </a:extLst>
          </p:cNvPr>
          <p:cNvSpPr txBox="1"/>
          <p:nvPr/>
        </p:nvSpPr>
        <p:spPr>
          <a:xfrm>
            <a:off x="4407682" y="192231"/>
            <a:ext cx="337580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Practice Task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79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56A37-6D53-9294-7A47-EBA16FC8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4D783A6-0884-EFCB-E05C-40D56F9BC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947"/>
            <a:ext cx="12192000" cy="6045238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49BBC8-785D-E70F-6C78-135EB30705CA}"/>
              </a:ext>
            </a:extLst>
          </p:cNvPr>
          <p:cNvSpPr txBox="1"/>
          <p:nvPr/>
        </p:nvSpPr>
        <p:spPr>
          <a:xfrm>
            <a:off x="3947606" y="177854"/>
            <a:ext cx="428157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Task Submission</a:t>
            </a:r>
          </a:p>
        </p:txBody>
      </p:sp>
    </p:spTree>
    <p:extLst>
      <p:ext uri="{BB962C8B-B14F-4D97-AF65-F5344CB8AC3E}">
        <p14:creationId xmlns:p14="http://schemas.microsoft.com/office/powerpoint/2010/main" val="1173513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838EF-FA11-C729-9960-EB64372E7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D8B26CA-94A7-4812-CA52-76A29E0E2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310"/>
            <a:ext cx="12192000" cy="5990023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B51D4F-89BB-10DC-5541-4526F7438945}"/>
              </a:ext>
            </a:extLst>
          </p:cNvPr>
          <p:cNvSpPr txBox="1"/>
          <p:nvPr/>
        </p:nvSpPr>
        <p:spPr>
          <a:xfrm>
            <a:off x="3904474" y="235363"/>
            <a:ext cx="469852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Task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8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32CB21D-5447-7F79-0E72-508D6B999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565"/>
            <a:ext cx="12192000" cy="5943021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6AC5AE-97FA-6AAF-3B0D-EA7FBF21FD91}"/>
              </a:ext>
            </a:extLst>
          </p:cNvPr>
          <p:cNvSpPr txBox="1"/>
          <p:nvPr/>
        </p:nvSpPr>
        <p:spPr>
          <a:xfrm>
            <a:off x="4709606" y="192230"/>
            <a:ext cx="311701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My Courses</a:t>
            </a:r>
          </a:p>
        </p:txBody>
      </p:sp>
    </p:spTree>
    <p:extLst>
      <p:ext uri="{BB962C8B-B14F-4D97-AF65-F5344CB8AC3E}">
        <p14:creationId xmlns:p14="http://schemas.microsoft.com/office/powerpoint/2010/main" val="20513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4B1C0-E009-822C-0F93-7BA391843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54A033B-FDAF-DFF1-9EC1-7EE7DE022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161"/>
            <a:ext cx="12192000" cy="6008321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EBCC3E-8C07-6177-E7FC-4163C585095D}"/>
              </a:ext>
            </a:extLst>
          </p:cNvPr>
          <p:cNvSpPr txBox="1"/>
          <p:nvPr/>
        </p:nvSpPr>
        <p:spPr>
          <a:xfrm>
            <a:off x="3717568" y="177854"/>
            <a:ext cx="521610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Task File Submission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61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B8EB4-7621-7E7E-D19F-7E390E3DA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3682E96-41A9-8231-8714-0AD855B8D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4945"/>
            <a:ext cx="12192000" cy="6021997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837C7F-C2A3-AC97-DFFE-C9A861F763C7}"/>
              </a:ext>
            </a:extLst>
          </p:cNvPr>
          <p:cNvSpPr txBox="1"/>
          <p:nvPr/>
        </p:nvSpPr>
        <p:spPr>
          <a:xfrm>
            <a:off x="3717568" y="177854"/>
            <a:ext cx="521610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Task File Submission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013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DB2A1-BF23-9458-0BE1-25863FFC2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D84AA65-5061-343E-3739-DFB2A45FE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490"/>
            <a:ext cx="12192000" cy="6100643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DA869E-50E0-10AD-46DA-100A431A028E}"/>
              </a:ext>
            </a:extLst>
          </p:cNvPr>
          <p:cNvSpPr txBox="1"/>
          <p:nvPr/>
        </p:nvSpPr>
        <p:spPr>
          <a:xfrm>
            <a:off x="3717568" y="177854"/>
            <a:ext cx="521610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Task File Submission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432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A7AD2-3FCC-BFB7-EBDF-B3F2A36EC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338D9A4-D3F1-DE21-7E13-F4069D26B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9507"/>
            <a:ext cx="12192000" cy="6012873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FC2098-D48A-06A6-1C24-80CCD6D0084E}"/>
              </a:ext>
            </a:extLst>
          </p:cNvPr>
          <p:cNvSpPr txBox="1"/>
          <p:nvPr/>
        </p:nvSpPr>
        <p:spPr>
          <a:xfrm>
            <a:off x="3717568" y="177854"/>
            <a:ext cx="548927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Save File Submission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95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20A91-3BC7-0D39-30CF-4A6C6DA9C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86C35EC-020F-8547-6884-FCADCF606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9865"/>
            <a:ext cx="12192000" cy="6063401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3889C7-8CFC-80EA-0DE0-30A0786EB1B4}"/>
              </a:ext>
            </a:extLst>
          </p:cNvPr>
          <p:cNvSpPr txBox="1"/>
          <p:nvPr/>
        </p:nvSpPr>
        <p:spPr>
          <a:xfrm>
            <a:off x="3717568" y="177854"/>
            <a:ext cx="5690557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File Submission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264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B41DB-B116-0086-046F-093AC3C7F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rtificate&#10;&#10;AI-generated content may be incorrect.">
            <a:extLst>
              <a:ext uri="{FF2B5EF4-FFF2-40B4-BE49-F238E27FC236}">
                <a16:creationId xmlns:a16="http://schemas.microsoft.com/office/drawing/2014/main" id="{ABC84CE1-CA20-167F-97E3-6AAEC21C4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382"/>
            <a:ext cx="12192000" cy="5980633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87DEC8-BAE6-F86F-85A9-EBE3DEE8F85E}"/>
              </a:ext>
            </a:extLst>
          </p:cNvPr>
          <p:cNvSpPr txBox="1"/>
          <p:nvPr/>
        </p:nvSpPr>
        <p:spPr>
          <a:xfrm>
            <a:off x="3717568" y="177854"/>
            <a:ext cx="5216105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View your Certificate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366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454C2-FF8C-56ED-E841-10B2A6F8F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8EB47D0-0B2D-6339-01DB-11ABDEB30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0814"/>
            <a:ext cx="12192000" cy="6072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CD348-2021-2053-B2F6-FCB1C2C2A1BB}"/>
              </a:ext>
            </a:extLst>
          </p:cNvPr>
          <p:cNvSpPr txBox="1"/>
          <p:nvPr/>
        </p:nvSpPr>
        <p:spPr>
          <a:xfrm>
            <a:off x="3041832" y="177854"/>
            <a:ext cx="648131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Download your Certificate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924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76473-B498-DD70-89AF-9FE8C7332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ertificate of completion with blue and white lines&#10;&#10;AI-generated content may be incorrect.">
            <a:extLst>
              <a:ext uri="{FF2B5EF4-FFF2-40B4-BE49-F238E27FC236}">
                <a16:creationId xmlns:a16="http://schemas.microsoft.com/office/drawing/2014/main" id="{0F40195D-3235-E098-3FAB-267905884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122692"/>
            <a:ext cx="8077200" cy="5734050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2BCDF8-9B6B-F939-BD95-D9859FF70ECC}"/>
              </a:ext>
            </a:extLst>
          </p:cNvPr>
          <p:cNvSpPr txBox="1"/>
          <p:nvPr/>
        </p:nvSpPr>
        <p:spPr>
          <a:xfrm>
            <a:off x="2883681" y="206609"/>
            <a:ext cx="642380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Certificate of Completion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0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84F06-AFBC-1AFD-0EB5-37737D5E8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map&#10;&#10;AI-generated content may be incorrect.">
            <a:extLst>
              <a:ext uri="{FF2B5EF4-FFF2-40B4-BE49-F238E27FC236}">
                <a16:creationId xmlns:a16="http://schemas.microsoft.com/office/drawing/2014/main" id="{E33F07F0-7FB2-3174-26C8-135060F24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9742"/>
            <a:ext cx="12192000" cy="6063648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3D4CAA-0783-24A5-1907-37A8486C7E53}"/>
              </a:ext>
            </a:extLst>
          </p:cNvPr>
          <p:cNvSpPr txBox="1"/>
          <p:nvPr/>
        </p:nvSpPr>
        <p:spPr>
          <a:xfrm>
            <a:off x="3041832" y="163477"/>
            <a:ext cx="653882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View your Grade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897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BCAA7-BB5F-019A-E0CB-A5E8144B7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106" y="2766144"/>
            <a:ext cx="10515600" cy="1325563"/>
          </a:xfrm>
        </p:spPr>
        <p:txBody>
          <a:bodyPr/>
          <a:lstStyle/>
          <a:p>
            <a:pPr algn="ctr"/>
            <a:r>
              <a:rPr lang="en-US"/>
              <a:t>All the Best!</a:t>
            </a:r>
          </a:p>
        </p:txBody>
      </p:sp>
      <p:pic>
        <p:nvPicPr>
          <p:cNvPr id="5" name="Picture 4" descr="Like Bee">
            <a:extLst>
              <a:ext uri="{FF2B5EF4-FFF2-40B4-BE49-F238E27FC236}">
                <a16:creationId xmlns:a16="http://schemas.microsoft.com/office/drawing/2014/main" id="{810F52F7-D1EC-2739-F94B-6E64CFBCE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183" y="2772674"/>
            <a:ext cx="1125748" cy="11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9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urse&#10;&#10;AI-generated content may be incorrect.">
            <a:extLst>
              <a:ext uri="{FF2B5EF4-FFF2-40B4-BE49-F238E27FC236}">
                <a16:creationId xmlns:a16="http://schemas.microsoft.com/office/drawing/2014/main" id="{15012B6F-388E-3450-692C-5E49E7864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915"/>
            <a:ext cx="12192000" cy="5942319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3B0870-AAD5-93B0-7D0B-56FD1CE409FC}"/>
              </a:ext>
            </a:extLst>
          </p:cNvPr>
          <p:cNvSpPr txBox="1"/>
          <p:nvPr/>
        </p:nvSpPr>
        <p:spPr>
          <a:xfrm>
            <a:off x="4709606" y="192230"/>
            <a:ext cx="3117011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Course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2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B3F71-4D14-76D1-E083-59C28748A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course&#10;&#10;AI-generated content may be incorrect.">
            <a:extLst>
              <a:ext uri="{FF2B5EF4-FFF2-40B4-BE49-F238E27FC236}">
                <a16:creationId xmlns:a16="http://schemas.microsoft.com/office/drawing/2014/main" id="{18B2466D-3013-B04E-F6ED-B90E681F9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486"/>
            <a:ext cx="12192000" cy="5905935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98F50C-226A-683A-ABE4-4154CC4B3BB2}"/>
              </a:ext>
            </a:extLst>
          </p:cNvPr>
          <p:cNvSpPr txBox="1"/>
          <p:nvPr/>
        </p:nvSpPr>
        <p:spPr>
          <a:xfrm>
            <a:off x="4307040" y="177853"/>
            <a:ext cx="420968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Course Sections</a:t>
            </a:r>
          </a:p>
        </p:txBody>
      </p:sp>
    </p:spTree>
    <p:extLst>
      <p:ext uri="{BB962C8B-B14F-4D97-AF65-F5344CB8AC3E}">
        <p14:creationId xmlns:p14="http://schemas.microsoft.com/office/powerpoint/2010/main" val="159873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39C2D-9A7D-EA77-A211-7F52E7F3F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course&#10;&#10;AI-generated content may be incorrect.">
            <a:extLst>
              <a:ext uri="{FF2B5EF4-FFF2-40B4-BE49-F238E27FC236}">
                <a16:creationId xmlns:a16="http://schemas.microsoft.com/office/drawing/2014/main" id="{236CAFC4-8D96-C1F5-9C36-9A1B8EB29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733"/>
            <a:ext cx="12192000" cy="5979930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273FC-E3DE-F302-C1AD-53F00988F286}"/>
              </a:ext>
            </a:extLst>
          </p:cNvPr>
          <p:cNvSpPr txBox="1"/>
          <p:nvPr/>
        </p:nvSpPr>
        <p:spPr>
          <a:xfrm>
            <a:off x="3516285" y="105966"/>
            <a:ext cx="517297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Section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7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B0A94-FE76-6E4B-3076-739321BE8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edical program&#10;&#10;AI-generated content may be incorrect.">
            <a:extLst>
              <a:ext uri="{FF2B5EF4-FFF2-40B4-BE49-F238E27FC236}">
                <a16:creationId xmlns:a16="http://schemas.microsoft.com/office/drawing/2014/main" id="{81011CA5-F5C4-5FC3-A3B7-B00B6CB6C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227"/>
            <a:ext cx="12192000" cy="6008188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B6310F-2162-CCCA-60E5-DD00DDC5CA3B}"/>
              </a:ext>
            </a:extLst>
          </p:cNvPr>
          <p:cNvSpPr txBox="1"/>
          <p:nvPr/>
        </p:nvSpPr>
        <p:spPr>
          <a:xfrm>
            <a:off x="2768663" y="77211"/>
            <a:ext cx="6668218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Link to Training Resource</a:t>
            </a:r>
          </a:p>
        </p:txBody>
      </p:sp>
    </p:spTree>
    <p:extLst>
      <p:ext uri="{BB962C8B-B14F-4D97-AF65-F5344CB8AC3E}">
        <p14:creationId xmlns:p14="http://schemas.microsoft.com/office/powerpoint/2010/main" val="152517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EBB19-FC37-4F95-8901-B108783AB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794058F-8CD0-D43D-1192-6B9397EF9D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18" b="15848"/>
          <a:stretch/>
        </p:blipFill>
        <p:spPr>
          <a:xfrm>
            <a:off x="-14377" y="1203456"/>
            <a:ext cx="12206398" cy="5415306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407376-D506-0310-29C2-E3B387F2B259}"/>
              </a:ext>
            </a:extLst>
          </p:cNvPr>
          <p:cNvSpPr txBox="1"/>
          <p:nvPr/>
        </p:nvSpPr>
        <p:spPr>
          <a:xfrm>
            <a:off x="4335795" y="278494"/>
            <a:ext cx="3533954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Video Pop-up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4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9DC35-66B1-75FD-F2A4-5446CFB66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video&#10;&#10;AI-generated content may be incorrect.">
            <a:extLst>
              <a:ext uri="{FF2B5EF4-FFF2-40B4-BE49-F238E27FC236}">
                <a16:creationId xmlns:a16="http://schemas.microsoft.com/office/drawing/2014/main" id="{C26E4350-C00B-8A14-322F-BA2503567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5222"/>
            <a:ext cx="12192000" cy="5927706"/>
          </a:xfrm>
          <a:prstGeom prst="rect">
            <a:avLst/>
          </a:prstGeom>
          <a:ln>
            <a:solidFill>
              <a:srgbClr val="4472C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61B8A-B966-D4C9-3110-8F499387A01C}"/>
              </a:ext>
            </a:extLst>
          </p:cNvPr>
          <p:cNvSpPr txBox="1"/>
          <p:nvPr/>
        </p:nvSpPr>
        <p:spPr>
          <a:xfrm>
            <a:off x="3156851" y="149098"/>
            <a:ext cx="589184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/>
              <a:t>Mark Section as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53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5D254BFC7624448DF4EE6757E86C3E" ma:contentTypeVersion="12" ma:contentTypeDescription="Create a new document." ma:contentTypeScope="" ma:versionID="8a4f2dcee8aecf605bb6620e2c9089f9">
  <xsd:schema xmlns:xsd="http://www.w3.org/2001/XMLSchema" xmlns:xs="http://www.w3.org/2001/XMLSchema" xmlns:p="http://schemas.microsoft.com/office/2006/metadata/properties" xmlns:ns2="4d81214d-b41f-4add-bb21-98c8a618cb86" xmlns:ns3="1e0d873d-9301-4493-acff-a8be4fe3da97" targetNamespace="http://schemas.microsoft.com/office/2006/metadata/properties" ma:root="true" ma:fieldsID="7f7fb3c101a854ef013cf9ca67a27dae" ns2:_="" ns3:_="">
    <xsd:import namespace="4d81214d-b41f-4add-bb21-98c8a618cb86"/>
    <xsd:import namespace="1e0d873d-9301-4493-acff-a8be4fe3da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81214d-b41f-4add-bb21-98c8a618cb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9abfd3-4bd8-4c33-859e-ae25df38da4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d873d-9301-4493-acff-a8be4fe3da9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9ba5b65-9264-433f-95ff-0294df8b2af1}" ma:internalName="TaxCatchAll" ma:showField="CatchAllData" ma:web="1e0d873d-9301-4493-acff-a8be4fe3da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0d873d-9301-4493-acff-a8be4fe3da97" xsi:nil="true"/>
    <lcf76f155ced4ddcb4097134ff3c332f xmlns="4d81214d-b41f-4add-bb21-98c8a618cb8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5AD417-B7A8-4AE2-AB3F-8A482D5AA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81214d-b41f-4add-bb21-98c8a618cb86"/>
    <ds:schemaRef ds:uri="1e0d873d-9301-4493-acff-a8be4fe3da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77D007-2AF4-4F1F-9904-BFCEEA8A56C9}">
  <ds:schemaRefs>
    <ds:schemaRef ds:uri="http://schemas.microsoft.com/office/2006/metadata/properties"/>
    <ds:schemaRef ds:uri="http://schemas.microsoft.com/office/infopath/2007/PartnerControls"/>
    <ds:schemaRef ds:uri="1e0d873d-9301-4493-acff-a8be4fe3da97"/>
    <ds:schemaRef ds:uri="4d81214d-b41f-4add-bb21-98c8a618cb86"/>
  </ds:schemaRefs>
</ds:datastoreItem>
</file>

<file path=customXml/itemProps3.xml><?xml version="1.0" encoding="utf-8"?>
<ds:datastoreItem xmlns:ds="http://schemas.openxmlformats.org/officeDocument/2006/customXml" ds:itemID="{F0BE58B1-E608-4B2E-AE01-47787A0187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Course Navigation Guide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the Best!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336</cp:revision>
  <dcterms:created xsi:type="dcterms:W3CDTF">2025-03-03T09:21:46Z</dcterms:created>
  <dcterms:modified xsi:type="dcterms:W3CDTF">2025-03-04T08:59:13Z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0x0101006C5D254BFC7624448DF4EE6757E86C3E</vt:lpwstr>
  </property>
  <property fmtid="{D5CDD505-2E9C-101B-9397-08002B2CF9AE}" pid="3" name="MediaServiceImageTags">
    <vt:lpwstr/>
  </property>
</Properties>
</file>